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9626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Request 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contact info automatically set by user login; if making the session for someone else, can change 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course specific vs. open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topics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request dates: alternate dates vs. duplicate requests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attachments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instructor options: type of session, need room, claim session, requested time is scheduled time, evals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open ended comment box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Instructor Dashboard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review various tabs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- can sort, search, change default number per page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click on title to see full info about session, see attachment, and claim session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- can use green claim button from main dashboard if no one has claimed it yet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when you claim a session, when it is scheduled (and if that changes), it goes on your personal calendar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 b="1">
                <a:solidFill>
                  <a:srgbClr val="980000"/>
                </a:solidFill>
              </a:rPr>
              <a:t>FLIP BACK TO PRESENTATION AND SHOW NEXT SLIDE (screenshot of calendar)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record statistics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view evaluations, see list of recent sessions in Eval list (at top) - give this link to students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can then see summary of evaluations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using Qualtrics, manual process, perhaps in future different integration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Schedulers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can choose to receive notification of new sessions, then make sure that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- it’s a reasonable length of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- a room is available that can accommodate the size of the group as well as the software then they set the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depending, may assign an instructor or leave it up for people to claim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if an evaluation is requested, create the report in Qualtrics, then copy/paste into SALI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put into registration system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spcBef>
                <a:spcPts val="0"/>
              </a:spcBef>
              <a:buSzPct val="100000"/>
              <a:defRPr sz="7200"/>
            </a:lvl1pPr>
            <a:lvl2pPr indent="457200">
              <a:spcBef>
                <a:spcPts val="0"/>
              </a:spcBef>
              <a:buSzPct val="100000"/>
              <a:defRPr sz="7200"/>
            </a:lvl2pPr>
            <a:lvl3pPr indent="457200">
              <a:spcBef>
                <a:spcPts val="0"/>
              </a:spcBef>
              <a:buSzPct val="100000"/>
              <a:defRPr sz="7200"/>
            </a:lvl3pPr>
            <a:lvl4pPr indent="457200">
              <a:spcBef>
                <a:spcPts val="0"/>
              </a:spcBef>
              <a:buSzPct val="100000"/>
              <a:defRPr sz="7200"/>
            </a:lvl4pPr>
            <a:lvl5pPr indent="457200">
              <a:spcBef>
                <a:spcPts val="0"/>
              </a:spcBef>
              <a:buSzPct val="100000"/>
              <a:defRPr sz="7200"/>
            </a:lvl5pPr>
            <a:lvl6pPr indent="457200">
              <a:spcBef>
                <a:spcPts val="0"/>
              </a:spcBef>
              <a:buSzPct val="100000"/>
              <a:defRPr sz="7200"/>
            </a:lvl6pPr>
            <a:lvl7pPr indent="457200">
              <a:spcBef>
                <a:spcPts val="0"/>
              </a:spcBef>
              <a:buSzPct val="100000"/>
              <a:defRPr sz="7200"/>
            </a:lvl7pPr>
            <a:lvl8pPr indent="457200">
              <a:spcBef>
                <a:spcPts val="0"/>
              </a:spcBef>
              <a:buSzPct val="100000"/>
              <a:defRPr sz="7200"/>
            </a:lvl8pPr>
            <a:lvl9pPr indent="45720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rgbClr val="073763"/>
              </a:buClr>
              <a:buSzPct val="100000"/>
              <a:buNone/>
              <a:defRPr sz="3600" b="1">
                <a:solidFill>
                  <a:srgbClr val="073763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mich.edu/instruction/requ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6475" y="854650"/>
            <a:ext cx="8242499" cy="115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Ride, SALI, Ride!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62762" y="3093350"/>
            <a:ext cx="8177699" cy="71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200"/>
              <a:t>A Dashboard Approach to Instruction Program Management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67740" y="4165025"/>
            <a:ext cx="669134" cy="7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401001" y="4334525"/>
            <a:ext cx="2992500" cy="61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Doreen Bradley, Laurie Sutch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University of Michigan Library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29725" y="1211975"/>
            <a:ext cx="5084548" cy="3737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4700" y="205625"/>
            <a:ext cx="6893549" cy="47122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/>
          <a:srcRect l="8053" t="23988" r="6810" b="30405"/>
          <a:stretch/>
        </p:blipFill>
        <p:spPr>
          <a:xfrm>
            <a:off x="552912" y="503900"/>
            <a:ext cx="8038174" cy="370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3925" y="380725"/>
            <a:ext cx="78295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5569" y="865350"/>
            <a:ext cx="2423524" cy="186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89550" y="865350"/>
            <a:ext cx="5921324" cy="38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3950" y="166825"/>
            <a:ext cx="7808225" cy="47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6512" y="278024"/>
            <a:ext cx="7470972" cy="458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6700" y="636650"/>
            <a:ext cx="8190598" cy="387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5350" y="394525"/>
            <a:ext cx="8233298" cy="43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994776"/>
            <a:ext cx="9143999" cy="315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do it?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Too many individual systems + class volume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	Confusing for schedulers &amp; instructors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Double and triple data entry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/>
          <p:nvPr/>
        </p:nvSpPr>
        <p:spPr>
          <a:xfrm>
            <a:off x="2448750" y="3072850"/>
            <a:ext cx="3902399" cy="1867199"/>
          </a:xfrm>
          <a:prstGeom prst="rect">
            <a:avLst/>
          </a:prstGeom>
          <a:ln w="1905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   2011-2013 Statistics</a:t>
            </a:r>
          </a:p>
          <a:p>
            <a:pPr lvl="0" indent="457200" rtl="0">
              <a:spcBef>
                <a:spcPts val="60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  1,346 sessions</a:t>
            </a:r>
          </a:p>
          <a:p>
            <a:pPr lvl="0" indent="457200" rtl="0">
              <a:spcBef>
                <a:spcPts val="60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26,994 attendees</a:t>
            </a:r>
          </a:p>
          <a:p>
            <a:pPr marL="0" lvl="0" indent="0" rtl="0">
              <a:spcBef>
                <a:spcPts val="60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 ~ 90 library instructors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Previous systems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81400" y="1200150"/>
            <a:ext cx="9144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Instruction requests come through multiple avenues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Calendars for each teaching lab plus an Instruction Calendar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Registration system for “open workshops”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Evaluation system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Email messages to assign library instructors to classes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SALI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1000" y="1200150"/>
            <a:ext cx="36614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Request form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Instructor dashboard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Scheduler’s view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4"/>
          <a:srcRect l="6913" t="11930" r="7410" b="36800"/>
          <a:stretch/>
        </p:blipFill>
        <p:spPr>
          <a:xfrm>
            <a:off x="4149500" y="1698974"/>
            <a:ext cx="4761977" cy="2636876"/>
          </a:xfrm>
          <a:prstGeom prst="rect">
            <a:avLst/>
          </a:prstGeom>
          <a:noFill/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3925" y="380725"/>
            <a:ext cx="78295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47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Time &amp; flexibility from programmers and librarians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Buy-in from library instructors in a very decentralized institution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Evaluations in Qualtrics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56325" y="1200150"/>
            <a:ext cx="8895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SALI vastly decreases scheduling time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Provides easy access to data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"/>
              <a:t>Single point of information for instructors &amp; schedulers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en" u="sng"/>
              <a:t>Time and commitment from stakeholders are essential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435475" y="1401952"/>
            <a:ext cx="8229600" cy="85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457200" y="3627044"/>
            <a:ext cx="8229600" cy="33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/>
              <a:t>Doreen Bradley (dbradley@umich.edu)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Screenshots just in case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(16:9)</PresentationFormat>
  <Paragraphs>63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swiss</vt:lpstr>
      <vt:lpstr>Ride, SALI, Ride!</vt:lpstr>
      <vt:lpstr>Why do it?</vt:lpstr>
      <vt:lpstr>Previous systems</vt:lpstr>
      <vt:lpstr>Demo of SALI</vt:lpstr>
      <vt:lpstr>PowerPoint Presentation</vt:lpstr>
      <vt:lpstr>Challenges</vt:lpstr>
      <vt:lpstr>Conclusions</vt:lpstr>
      <vt:lpstr>Questions?</vt:lpstr>
      <vt:lpstr>Screenshots just in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Ride, SALI, Ride!</dc:title>
  <dc:creator>Bradley, Doreen</dc:creator>
  <cp:lastModifiedBy>Bradley, Doreen</cp:lastModifiedBy>
  <cp:revision>1</cp:revision>
  <dcterms:modified xsi:type="dcterms:W3CDTF">2014-05-07T18:09:07Z</dcterms:modified>
</cp:coreProperties>
</file>